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8288000" cy="10287000"/>
  <p:notesSz cx="6858000" cy="9144000"/>
  <p:embeddedFontLst>
    <p:embeddedFont>
      <p:font typeface="Darker Grotesque Bold" charset="1" panose="000000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1553" r="0" b="-244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528445"/>
            <a:ext cx="2142740" cy="338121"/>
            <a:chOff x="0" y="0"/>
            <a:chExt cx="617231" cy="973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17230" cy="97398"/>
            </a:xfrm>
            <a:custGeom>
              <a:avLst/>
              <a:gdLst/>
              <a:ahLst/>
              <a:cxnLst/>
              <a:rect r="r" b="b" t="t" l="l"/>
              <a:pathLst>
                <a:path h="97398" w="617230">
                  <a:moveTo>
                    <a:pt x="0" y="0"/>
                  </a:moveTo>
                  <a:lnTo>
                    <a:pt x="617230" y="0"/>
                  </a:lnTo>
                  <a:lnTo>
                    <a:pt x="617230" y="97398"/>
                  </a:lnTo>
                  <a:lnTo>
                    <a:pt x="0" y="97398"/>
                  </a:lnTo>
                  <a:close/>
                </a:path>
              </a:pathLst>
            </a:custGeom>
            <a:solidFill>
              <a:srgbClr val="F9E93A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617231" cy="135498"/>
            </a:xfrm>
            <a:prstGeom prst="rect">
              <a:avLst/>
            </a:prstGeom>
          </p:spPr>
          <p:txBody>
            <a:bodyPr anchor="ctr" rtlCol="false" tIns="70473" lIns="70473" bIns="70473" rIns="704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785254" y="9442119"/>
            <a:ext cx="18236887" cy="1689762"/>
            <a:chOff x="0" y="0"/>
            <a:chExt cx="24315850" cy="225301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2157925" y="0"/>
              <a:ext cx="12157925" cy="2253016"/>
            </a:xfrm>
            <a:custGeom>
              <a:avLst/>
              <a:gdLst/>
              <a:ahLst/>
              <a:cxnLst/>
              <a:rect r="r" b="b" t="t" l="l"/>
              <a:pathLst>
                <a:path h="2253016" w="12157925">
                  <a:moveTo>
                    <a:pt x="0" y="0"/>
                  </a:moveTo>
                  <a:lnTo>
                    <a:pt x="12157925" y="0"/>
                  </a:lnTo>
                  <a:lnTo>
                    <a:pt x="12157925" y="2253016"/>
                  </a:lnTo>
                  <a:lnTo>
                    <a:pt x="0" y="2253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14294" r="0" b="-145045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2157925" cy="2253016"/>
            </a:xfrm>
            <a:custGeom>
              <a:avLst/>
              <a:gdLst/>
              <a:ahLst/>
              <a:cxnLst/>
              <a:rect r="r" b="b" t="t" l="l"/>
              <a:pathLst>
                <a:path h="2253016" w="12157925">
                  <a:moveTo>
                    <a:pt x="0" y="0"/>
                  </a:moveTo>
                  <a:lnTo>
                    <a:pt x="12157925" y="0"/>
                  </a:lnTo>
                  <a:lnTo>
                    <a:pt x="12157925" y="2253016"/>
                  </a:lnTo>
                  <a:lnTo>
                    <a:pt x="0" y="2253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14294" r="0" b="-145045"/>
              </a:stretch>
            </a:blip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2001995" y="7841745"/>
            <a:ext cx="2488678" cy="904090"/>
          </a:xfrm>
          <a:custGeom>
            <a:avLst/>
            <a:gdLst/>
            <a:ahLst/>
            <a:cxnLst/>
            <a:rect r="r" b="b" t="t" l="l"/>
            <a:pathLst>
              <a:path h="904090" w="2488678">
                <a:moveTo>
                  <a:pt x="0" y="0"/>
                </a:moveTo>
                <a:lnTo>
                  <a:pt x="2488678" y="0"/>
                </a:lnTo>
                <a:lnTo>
                  <a:pt x="2488678" y="904091"/>
                </a:lnTo>
                <a:lnTo>
                  <a:pt x="0" y="9040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2001995" y="3927761"/>
            <a:ext cx="13987413" cy="1643054"/>
            <a:chOff x="0" y="0"/>
            <a:chExt cx="2356876" cy="276854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2356876" cy="276854"/>
            </a:xfrm>
            <a:custGeom>
              <a:avLst/>
              <a:gdLst/>
              <a:ahLst/>
              <a:cxnLst/>
              <a:rect r="r" b="b" t="t" l="l"/>
              <a:pathLst>
                <a:path h="276854" w="2356876">
                  <a:moveTo>
                    <a:pt x="0" y="0"/>
                  </a:moveTo>
                  <a:lnTo>
                    <a:pt x="2356876" y="0"/>
                  </a:lnTo>
                  <a:lnTo>
                    <a:pt x="2356876" y="276854"/>
                  </a:lnTo>
                  <a:lnTo>
                    <a:pt x="0" y="276854"/>
                  </a:lnTo>
                  <a:close/>
                </a:path>
              </a:pathLst>
            </a:custGeom>
            <a:solidFill>
              <a:srgbClr val="003824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38100"/>
              <a:ext cx="2356876" cy="314954"/>
            </a:xfrm>
            <a:prstGeom prst="rect">
              <a:avLst/>
            </a:prstGeom>
          </p:spPr>
          <p:txBody>
            <a:bodyPr anchor="ctr" rtlCol="false" tIns="70473" lIns="70473" bIns="70473" rIns="704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2001995" y="5842453"/>
            <a:ext cx="2832835" cy="215347"/>
            <a:chOff x="0" y="0"/>
            <a:chExt cx="816017" cy="6203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6017" cy="62032"/>
            </a:xfrm>
            <a:custGeom>
              <a:avLst/>
              <a:gdLst/>
              <a:ahLst/>
              <a:cxnLst/>
              <a:rect r="r" b="b" t="t" l="l"/>
              <a:pathLst>
                <a:path h="62032" w="816017">
                  <a:moveTo>
                    <a:pt x="0" y="0"/>
                  </a:moveTo>
                  <a:lnTo>
                    <a:pt x="816017" y="0"/>
                  </a:lnTo>
                  <a:lnTo>
                    <a:pt x="816017" y="62032"/>
                  </a:lnTo>
                  <a:lnTo>
                    <a:pt x="0" y="62032"/>
                  </a:lnTo>
                  <a:close/>
                </a:path>
              </a:pathLst>
            </a:custGeom>
            <a:solidFill>
              <a:srgbClr val="F9E93A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816017" cy="100132"/>
            </a:xfrm>
            <a:prstGeom prst="rect">
              <a:avLst/>
            </a:prstGeom>
          </p:spPr>
          <p:txBody>
            <a:bodyPr anchor="ctr" rtlCol="false" tIns="70473" lIns="70473" bIns="70473" rIns="704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4934065" y="5842453"/>
            <a:ext cx="4665002" cy="215347"/>
          </a:xfrm>
          <a:custGeom>
            <a:avLst/>
            <a:gdLst/>
            <a:ahLst/>
            <a:cxnLst/>
            <a:rect r="r" b="b" t="t" l="l"/>
            <a:pathLst>
              <a:path h="215347" w="4665002">
                <a:moveTo>
                  <a:pt x="0" y="0"/>
                </a:moveTo>
                <a:lnTo>
                  <a:pt x="4665002" y="0"/>
                </a:lnTo>
                <a:lnTo>
                  <a:pt x="4665002" y="215347"/>
                </a:lnTo>
                <a:lnTo>
                  <a:pt x="0" y="2153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249722" r="-7315" b="-78314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100070" y="4152625"/>
            <a:ext cx="13764250" cy="1335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28"/>
              </a:lnSpc>
            </a:pPr>
            <a:r>
              <a:rPr lang="en-US" sz="12143" b="true">
                <a:solidFill>
                  <a:srgbClr val="F9E93A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Título da Apresentação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4607603" y="7784834"/>
            <a:ext cx="2510781" cy="1017912"/>
          </a:xfrm>
          <a:custGeom>
            <a:avLst/>
            <a:gdLst/>
            <a:ahLst/>
            <a:cxnLst/>
            <a:rect r="r" b="b" t="t" l="l"/>
            <a:pathLst>
              <a:path h="1017912" w="2510781">
                <a:moveTo>
                  <a:pt x="0" y="0"/>
                </a:moveTo>
                <a:lnTo>
                  <a:pt x="2510781" y="0"/>
                </a:lnTo>
                <a:lnTo>
                  <a:pt x="2510781" y="1017913"/>
                </a:lnTo>
                <a:lnTo>
                  <a:pt x="0" y="10179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1553" r="0" b="-244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38685" y="1352938"/>
            <a:ext cx="7380765" cy="866994"/>
            <a:chOff x="0" y="0"/>
            <a:chExt cx="2356876" cy="27685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56876" cy="276854"/>
            </a:xfrm>
            <a:custGeom>
              <a:avLst/>
              <a:gdLst/>
              <a:ahLst/>
              <a:cxnLst/>
              <a:rect r="r" b="b" t="t" l="l"/>
              <a:pathLst>
                <a:path h="276854" w="2356876">
                  <a:moveTo>
                    <a:pt x="0" y="0"/>
                  </a:moveTo>
                  <a:lnTo>
                    <a:pt x="2356876" y="0"/>
                  </a:lnTo>
                  <a:lnTo>
                    <a:pt x="2356876" y="276854"/>
                  </a:lnTo>
                  <a:lnTo>
                    <a:pt x="0" y="276854"/>
                  </a:lnTo>
                  <a:close/>
                </a:path>
              </a:pathLst>
            </a:custGeom>
            <a:solidFill>
              <a:srgbClr val="00382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356876" cy="314954"/>
            </a:xfrm>
            <a:prstGeom prst="rect">
              <a:avLst/>
            </a:prstGeom>
          </p:spPr>
          <p:txBody>
            <a:bodyPr anchor="ctr" rtlCol="false" tIns="70473" lIns="70473" bIns="70473" rIns="704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38685" y="2363267"/>
            <a:ext cx="1494807" cy="113633"/>
            <a:chOff x="0" y="0"/>
            <a:chExt cx="816017" cy="620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6017" cy="62032"/>
            </a:xfrm>
            <a:custGeom>
              <a:avLst/>
              <a:gdLst/>
              <a:ahLst/>
              <a:cxnLst/>
              <a:rect r="r" b="b" t="t" l="l"/>
              <a:pathLst>
                <a:path h="62032" w="816017">
                  <a:moveTo>
                    <a:pt x="0" y="0"/>
                  </a:moveTo>
                  <a:lnTo>
                    <a:pt x="816017" y="0"/>
                  </a:lnTo>
                  <a:lnTo>
                    <a:pt x="816017" y="62032"/>
                  </a:lnTo>
                  <a:lnTo>
                    <a:pt x="0" y="62032"/>
                  </a:lnTo>
                  <a:close/>
                </a:path>
              </a:pathLst>
            </a:custGeom>
            <a:solidFill>
              <a:srgbClr val="F9E93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6017" cy="100132"/>
            </a:xfrm>
            <a:prstGeom prst="rect">
              <a:avLst/>
            </a:prstGeom>
          </p:spPr>
          <p:txBody>
            <a:bodyPr anchor="ctr" rtlCol="false" tIns="70473" lIns="70473" bIns="70473" rIns="704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785856" y="2363267"/>
            <a:ext cx="2461590" cy="113633"/>
          </a:xfrm>
          <a:custGeom>
            <a:avLst/>
            <a:gdLst/>
            <a:ahLst/>
            <a:cxnLst/>
            <a:rect r="r" b="b" t="t" l="l"/>
            <a:pathLst>
              <a:path h="113633" w="2461590">
                <a:moveTo>
                  <a:pt x="0" y="0"/>
                </a:moveTo>
                <a:lnTo>
                  <a:pt x="2461591" y="0"/>
                </a:lnTo>
                <a:lnTo>
                  <a:pt x="2461591" y="113633"/>
                </a:lnTo>
                <a:lnTo>
                  <a:pt x="0" y="113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249722" r="-7315" b="-78314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90437" y="1471911"/>
            <a:ext cx="7263008" cy="704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9"/>
              </a:lnSpc>
            </a:pPr>
            <a:r>
              <a:rPr lang="en-US" sz="6407" b="true">
                <a:solidFill>
                  <a:srgbClr val="F9E93A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Título da Apresentação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785254" y="9442119"/>
            <a:ext cx="18236887" cy="1689762"/>
            <a:chOff x="0" y="0"/>
            <a:chExt cx="24315850" cy="225301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2157925" y="0"/>
              <a:ext cx="12157925" cy="2253016"/>
            </a:xfrm>
            <a:custGeom>
              <a:avLst/>
              <a:gdLst/>
              <a:ahLst/>
              <a:cxnLst/>
              <a:rect r="r" b="b" t="t" l="l"/>
              <a:pathLst>
                <a:path h="2253016" w="12157925">
                  <a:moveTo>
                    <a:pt x="0" y="0"/>
                  </a:moveTo>
                  <a:lnTo>
                    <a:pt x="12157925" y="0"/>
                  </a:lnTo>
                  <a:lnTo>
                    <a:pt x="12157925" y="2253016"/>
                  </a:lnTo>
                  <a:lnTo>
                    <a:pt x="0" y="2253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4294" r="0" b="-145045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157925" cy="2253016"/>
            </a:xfrm>
            <a:custGeom>
              <a:avLst/>
              <a:gdLst/>
              <a:ahLst/>
              <a:cxnLst/>
              <a:rect r="r" b="b" t="t" l="l"/>
              <a:pathLst>
                <a:path h="2253016" w="12157925">
                  <a:moveTo>
                    <a:pt x="0" y="0"/>
                  </a:moveTo>
                  <a:lnTo>
                    <a:pt x="12157925" y="0"/>
                  </a:lnTo>
                  <a:lnTo>
                    <a:pt x="12157925" y="2253016"/>
                  </a:lnTo>
                  <a:lnTo>
                    <a:pt x="0" y="2253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4294" r="0" b="-145045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290437" y="3900335"/>
            <a:ext cx="12162200" cy="607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8"/>
              </a:lnSpc>
            </a:pPr>
            <a:r>
              <a:rPr lang="en-US" sz="5537" b="true">
                <a:solidFill>
                  <a:srgbClr val="F9E93A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Insira seu texto aqui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1553" r="0" b="-244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38685" y="1352938"/>
            <a:ext cx="7380765" cy="866994"/>
            <a:chOff x="0" y="0"/>
            <a:chExt cx="2356876" cy="27685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356876" cy="276854"/>
            </a:xfrm>
            <a:custGeom>
              <a:avLst/>
              <a:gdLst/>
              <a:ahLst/>
              <a:cxnLst/>
              <a:rect r="r" b="b" t="t" l="l"/>
              <a:pathLst>
                <a:path h="276854" w="2356876">
                  <a:moveTo>
                    <a:pt x="0" y="0"/>
                  </a:moveTo>
                  <a:lnTo>
                    <a:pt x="2356876" y="0"/>
                  </a:lnTo>
                  <a:lnTo>
                    <a:pt x="2356876" y="276854"/>
                  </a:lnTo>
                  <a:lnTo>
                    <a:pt x="0" y="276854"/>
                  </a:lnTo>
                  <a:close/>
                </a:path>
              </a:pathLst>
            </a:custGeom>
            <a:solidFill>
              <a:srgbClr val="00382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2356876" cy="314954"/>
            </a:xfrm>
            <a:prstGeom prst="rect">
              <a:avLst/>
            </a:prstGeom>
          </p:spPr>
          <p:txBody>
            <a:bodyPr anchor="ctr" rtlCol="false" tIns="70473" lIns="70473" bIns="70473" rIns="704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38685" y="2363267"/>
            <a:ext cx="1494807" cy="113633"/>
            <a:chOff x="0" y="0"/>
            <a:chExt cx="816017" cy="6203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6017" cy="62032"/>
            </a:xfrm>
            <a:custGeom>
              <a:avLst/>
              <a:gdLst/>
              <a:ahLst/>
              <a:cxnLst/>
              <a:rect r="r" b="b" t="t" l="l"/>
              <a:pathLst>
                <a:path h="62032" w="816017">
                  <a:moveTo>
                    <a:pt x="0" y="0"/>
                  </a:moveTo>
                  <a:lnTo>
                    <a:pt x="816017" y="0"/>
                  </a:lnTo>
                  <a:lnTo>
                    <a:pt x="816017" y="62032"/>
                  </a:lnTo>
                  <a:lnTo>
                    <a:pt x="0" y="62032"/>
                  </a:lnTo>
                  <a:close/>
                </a:path>
              </a:pathLst>
            </a:custGeom>
            <a:solidFill>
              <a:srgbClr val="F9E93A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38100"/>
              <a:ext cx="816017" cy="100132"/>
            </a:xfrm>
            <a:prstGeom prst="rect">
              <a:avLst/>
            </a:prstGeom>
          </p:spPr>
          <p:txBody>
            <a:bodyPr anchor="ctr" rtlCol="false" tIns="70473" lIns="70473" bIns="70473" rIns="70473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2785856" y="2363267"/>
            <a:ext cx="2461590" cy="113633"/>
          </a:xfrm>
          <a:custGeom>
            <a:avLst/>
            <a:gdLst/>
            <a:ahLst/>
            <a:cxnLst/>
            <a:rect r="r" b="b" t="t" l="l"/>
            <a:pathLst>
              <a:path h="113633" w="2461590">
                <a:moveTo>
                  <a:pt x="0" y="0"/>
                </a:moveTo>
                <a:lnTo>
                  <a:pt x="2461591" y="0"/>
                </a:lnTo>
                <a:lnTo>
                  <a:pt x="2461591" y="113633"/>
                </a:lnTo>
                <a:lnTo>
                  <a:pt x="0" y="1136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3249722" r="-7315" b="-78314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290437" y="1471911"/>
            <a:ext cx="7263008" cy="704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69"/>
              </a:lnSpc>
            </a:pPr>
            <a:r>
              <a:rPr lang="en-US" sz="6407" b="true">
                <a:solidFill>
                  <a:srgbClr val="F9E93A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Título da Apresentação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2785254" y="9442119"/>
            <a:ext cx="18236887" cy="1689762"/>
            <a:chOff x="0" y="0"/>
            <a:chExt cx="24315850" cy="225301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2157925" y="0"/>
              <a:ext cx="12157925" cy="2253016"/>
            </a:xfrm>
            <a:custGeom>
              <a:avLst/>
              <a:gdLst/>
              <a:ahLst/>
              <a:cxnLst/>
              <a:rect r="r" b="b" t="t" l="l"/>
              <a:pathLst>
                <a:path h="2253016" w="12157925">
                  <a:moveTo>
                    <a:pt x="0" y="0"/>
                  </a:moveTo>
                  <a:lnTo>
                    <a:pt x="12157925" y="0"/>
                  </a:lnTo>
                  <a:lnTo>
                    <a:pt x="12157925" y="2253016"/>
                  </a:lnTo>
                  <a:lnTo>
                    <a:pt x="0" y="2253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4294" r="0" b="-145045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157925" cy="2253016"/>
            </a:xfrm>
            <a:custGeom>
              <a:avLst/>
              <a:gdLst/>
              <a:ahLst/>
              <a:cxnLst/>
              <a:rect r="r" b="b" t="t" l="l"/>
              <a:pathLst>
                <a:path h="2253016" w="12157925">
                  <a:moveTo>
                    <a:pt x="0" y="0"/>
                  </a:moveTo>
                  <a:lnTo>
                    <a:pt x="12157925" y="0"/>
                  </a:lnTo>
                  <a:lnTo>
                    <a:pt x="12157925" y="2253016"/>
                  </a:lnTo>
                  <a:lnTo>
                    <a:pt x="0" y="2253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714294" r="0" b="-145045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1238685" y="3900335"/>
            <a:ext cx="12162200" cy="6076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08"/>
              </a:lnSpc>
            </a:pPr>
            <a:r>
              <a:rPr lang="en-US" sz="5537" b="true">
                <a:solidFill>
                  <a:srgbClr val="F9E93A"/>
                </a:solidFill>
                <a:latin typeface="Darker Grotesque Bold"/>
                <a:ea typeface="Darker Grotesque Bold"/>
                <a:cs typeface="Darker Grotesque Bold"/>
                <a:sym typeface="Darker Grotesque Bold"/>
              </a:rPr>
              <a:t>Insira seu texto aqui.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1553" r="0" b="-244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785254" y="9442119"/>
            <a:ext cx="18236887" cy="1689762"/>
            <a:chOff x="0" y="0"/>
            <a:chExt cx="24315850" cy="22530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2157925" y="0"/>
              <a:ext cx="12157925" cy="2253016"/>
            </a:xfrm>
            <a:custGeom>
              <a:avLst/>
              <a:gdLst/>
              <a:ahLst/>
              <a:cxnLst/>
              <a:rect r="r" b="b" t="t" l="l"/>
              <a:pathLst>
                <a:path h="2253016" w="12157925">
                  <a:moveTo>
                    <a:pt x="0" y="0"/>
                  </a:moveTo>
                  <a:lnTo>
                    <a:pt x="12157925" y="0"/>
                  </a:lnTo>
                  <a:lnTo>
                    <a:pt x="12157925" y="2253016"/>
                  </a:lnTo>
                  <a:lnTo>
                    <a:pt x="0" y="2253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14294" r="0" b="-145045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157925" cy="2253016"/>
            </a:xfrm>
            <a:custGeom>
              <a:avLst/>
              <a:gdLst/>
              <a:ahLst/>
              <a:cxnLst/>
              <a:rect r="r" b="b" t="t" l="l"/>
              <a:pathLst>
                <a:path h="2253016" w="12157925">
                  <a:moveTo>
                    <a:pt x="0" y="0"/>
                  </a:moveTo>
                  <a:lnTo>
                    <a:pt x="12157925" y="0"/>
                  </a:lnTo>
                  <a:lnTo>
                    <a:pt x="12157925" y="2253016"/>
                  </a:lnTo>
                  <a:lnTo>
                    <a:pt x="0" y="2253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714294" r="0" b="-145045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999768" y="3881080"/>
            <a:ext cx="6950095" cy="2524839"/>
          </a:xfrm>
          <a:custGeom>
            <a:avLst/>
            <a:gdLst/>
            <a:ahLst/>
            <a:cxnLst/>
            <a:rect r="r" b="b" t="t" l="l"/>
            <a:pathLst>
              <a:path h="2524839" w="6950095">
                <a:moveTo>
                  <a:pt x="0" y="0"/>
                </a:moveTo>
                <a:lnTo>
                  <a:pt x="6950095" y="0"/>
                </a:lnTo>
                <a:lnTo>
                  <a:pt x="6950095" y="2524840"/>
                </a:lnTo>
                <a:lnTo>
                  <a:pt x="0" y="25248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276412" y="3722146"/>
            <a:ext cx="7011821" cy="2842709"/>
          </a:xfrm>
          <a:custGeom>
            <a:avLst/>
            <a:gdLst/>
            <a:ahLst/>
            <a:cxnLst/>
            <a:rect r="r" b="b" t="t" l="l"/>
            <a:pathLst>
              <a:path h="2842709" w="7011821">
                <a:moveTo>
                  <a:pt x="0" y="0"/>
                </a:moveTo>
                <a:lnTo>
                  <a:pt x="7011820" y="0"/>
                </a:lnTo>
                <a:lnTo>
                  <a:pt x="7011820" y="2842708"/>
                </a:lnTo>
                <a:lnTo>
                  <a:pt x="0" y="28427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DAG2DW7QwpM</dc:identifier>
  <dcterms:modified xsi:type="dcterms:W3CDTF">2011-08-01T06:04:30Z</dcterms:modified>
  <cp:revision>1</cp:revision>
  <dc:title>APRESENTAÇÃO MODELO SEMOC 2025</dc:title>
</cp:coreProperties>
</file>